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926" r:id="rId2"/>
    <p:sldId id="981" r:id="rId3"/>
    <p:sldId id="978" r:id="rId4"/>
    <p:sldId id="982" r:id="rId5"/>
    <p:sldId id="983" r:id="rId6"/>
    <p:sldId id="979" r:id="rId7"/>
    <p:sldId id="980" r:id="rId8"/>
  </p:sldIdLst>
  <p:sldSz cx="9144000" cy="6858000" type="screen4x3"/>
  <p:notesSz cx="7315200" cy="9601200"/>
  <p:custShowLst>
    <p:custShow name="Intro (10 mins)" id="0">
      <p:sldLst/>
    </p:custShow>
    <p:custShow name="Intro+Concept (20 mins)" id="1">
      <p:sldLst/>
    </p:custShow>
    <p:custShow name="DesignTalk(50 mins)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00"/>
    <a:srgbClr val="FF5050"/>
    <a:srgbClr val="BBE0E3"/>
    <a:srgbClr val="3366FF"/>
    <a:srgbClr val="99FF66"/>
    <a:srgbClr val="CCFF99"/>
    <a:srgbClr val="9966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50170" autoAdjust="0"/>
  </p:normalViewPr>
  <p:slideViewPr>
    <p:cSldViewPr snapToGrid="0">
      <p:cViewPr varScale="1">
        <p:scale>
          <a:sx n="82" d="100"/>
          <a:sy n="8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8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0365-E463-4672-875B-5AFE93233BD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0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881813" y="136525"/>
          <a:ext cx="1838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1838095" imgH="752381" progId="Paint.Picture">
                  <p:embed/>
                </p:oleObj>
              </mc:Choice>
              <mc:Fallback>
                <p:oleObj name="Bitmap Image" r:id="rId14" imgW="1838095" imgH="7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136525"/>
                        <a:ext cx="1838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404225" cy="4546600"/>
          </a:xfrm>
        </p:spPr>
        <p:txBody>
          <a:bodyPr/>
          <a:lstStyle/>
          <a:p>
            <a:pPr eaLnBrk="1" hangingPunct="1"/>
            <a:br>
              <a:rPr lang="en-US" sz="4000" b="0" dirty="0">
                <a:solidFill>
                  <a:schemeClr val="tx1"/>
                </a:solidFill>
              </a:rPr>
            </a:br>
            <a: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  <a:t>Printable Programming</a:t>
            </a:r>
            <a:b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  <a:t>Engineering Drawings</a:t>
            </a:r>
            <a:br>
              <a:rPr lang="en-US" dirty="0">
                <a:solidFill>
                  <a:schemeClr val="hlink"/>
                </a:solidFill>
              </a:rPr>
            </a:br>
            <a:br>
              <a:rPr lang="en-US" sz="3000" dirty="0">
                <a:solidFill>
                  <a:schemeClr val="hlink"/>
                </a:solidFill>
              </a:rPr>
            </a:br>
            <a:br>
              <a:rPr lang="en-US" sz="30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95588" y="4981575"/>
          <a:ext cx="35528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552381" imgH="1571844" progId="Paint.Picture">
                  <p:embed/>
                </p:oleObj>
              </mc:Choice>
              <mc:Fallback>
                <p:oleObj name="Bitmap Image" r:id="rId3" imgW="3552381" imgH="1571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4981575"/>
                        <a:ext cx="35528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9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Engineering drawings are comprised of: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Multiple views (</a:t>
            </a:r>
            <a:r>
              <a:rPr lang="en-US" b="0" dirty="0">
                <a:solidFill>
                  <a:schemeClr val="tx1"/>
                </a:solidFill>
              </a:rPr>
              <a:t>Usually four)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All important features must be dimensioned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Must be intuitive to read with no ambiguity</a:t>
            </a: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43" y="3378115"/>
            <a:ext cx="4384713" cy="33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27"/>
            <a:ext cx="8229600" cy="5032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Example: Pin Joint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5649" t="16927" r="16057" b="11095"/>
          <a:stretch>
            <a:fillRect/>
          </a:stretch>
        </p:blipFill>
        <p:spPr bwMode="auto">
          <a:xfrm>
            <a:off x="970776" y="1199428"/>
            <a:ext cx="7202448" cy="546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85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Pin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Step 1: Create Cube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Step 2: Add Cylinder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Step 3: Remove Hole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2949" t="31624" r="30128" b="23362"/>
          <a:stretch/>
        </p:blipFill>
        <p:spPr bwMode="auto">
          <a:xfrm>
            <a:off x="6028404" y="2672485"/>
            <a:ext cx="1847236" cy="1737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60" y="1066800"/>
            <a:ext cx="1989724" cy="177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57" y="4444583"/>
            <a:ext cx="2229704" cy="18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Pin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Step 4: Remove Slot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Step 5: Add Pin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Done!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13" y="1066800"/>
            <a:ext cx="1932599" cy="162167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38621" t="33049" r="28364" b="21083"/>
          <a:stretch/>
        </p:blipFill>
        <p:spPr bwMode="auto">
          <a:xfrm>
            <a:off x="5891673" y="2688477"/>
            <a:ext cx="2146198" cy="1662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38621" t="33049" r="28364" b="21083"/>
          <a:stretch/>
        </p:blipFill>
        <p:spPr bwMode="auto">
          <a:xfrm>
            <a:off x="2791272" y="3805084"/>
            <a:ext cx="3561455" cy="2900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45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Exercise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9263" t="29076" r="25071" b="14618"/>
          <a:stretch>
            <a:fillRect/>
          </a:stretch>
        </p:blipFill>
        <p:spPr bwMode="auto">
          <a:xfrm>
            <a:off x="1109498" y="1122218"/>
            <a:ext cx="6925003" cy="55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34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Challenge Exercise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6009" t="24781" r="25420" b="14995"/>
          <a:stretch>
            <a:fillRect/>
          </a:stretch>
        </p:blipFill>
        <p:spPr bwMode="auto">
          <a:xfrm>
            <a:off x="912212" y="1080654"/>
            <a:ext cx="7319576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046647"/>
      </p:ext>
    </p:extLst>
  </p:cSld>
  <p:clrMapOvr>
    <a:masterClrMapping/>
  </p:clrMapOvr>
</p:sld>
</file>

<file path=ppt/theme/theme1.xml><?xml version="1.0" encoding="utf-8"?>
<a:theme xmlns:a="http://schemas.openxmlformats.org/drawingml/2006/main" name="1_USCMM9">
  <a:themeElements>
    <a:clrScheme name="1_USCMM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14188</TotalTime>
  <Words>80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3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1_USCMM9</vt:lpstr>
      <vt:lpstr>Bitmap Image</vt:lpstr>
      <vt:lpstr> Printable Programming  Engineering Drawings   </vt:lpstr>
      <vt:lpstr>Engineering Drawing</vt:lpstr>
      <vt:lpstr>Example: Pin Joint</vt:lpstr>
      <vt:lpstr>Example: Pin Joint</vt:lpstr>
      <vt:lpstr>Example: Pin Joint</vt:lpstr>
      <vt:lpstr>Exercise</vt:lpstr>
      <vt:lpstr>Challenge Exercise</vt:lpstr>
      <vt:lpstr>Intro (10 mins)</vt:lpstr>
      <vt:lpstr>Intro+Concept (20 mins)</vt:lpstr>
      <vt:lpstr>DesignTalk(50 mins)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Krishnan Suresh</cp:lastModifiedBy>
  <cp:revision>2649</cp:revision>
  <cp:lastPrinted>2015-03-16T15:10:10Z</cp:lastPrinted>
  <dcterms:created xsi:type="dcterms:W3CDTF">2007-07-12T22:43:05Z</dcterms:created>
  <dcterms:modified xsi:type="dcterms:W3CDTF">2021-06-20T19:29:24Z</dcterms:modified>
</cp:coreProperties>
</file>